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2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83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1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5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8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6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9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9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5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CCDBB23-750C-4869-A94B-4520E58E8BFF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CE4EF2-59EE-41F6-939D-5CC6AA40DF4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0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Благотворительный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Химки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1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f96c1b8-dd6c-4d3e-941e-eed7f7e1ce7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0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c90ce9-18d2-428d-a74b-74719d2902c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5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d487df-239f-4f56-bce8-54f13c19946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0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d8d43a-9e3e-46f0-84c7-d5cd7be5e1b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c90f6-c31d-4b80-9d89-b415aa3da5c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5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1b5b95-b03b-4898-8abf-193b8ba70db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5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4fde0d-702e-4caa-b0bc-86258c0744f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41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e1c60-1ac9-46bf-8563-b963c08e41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6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6da2ac-791b-442a-8b75-d828d66093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4f4256-25dd-4ed0-8468-acc37d605a3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9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a0a8d44-2f43-4402-9e31-c82801148d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9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88f044-14eb-47c8-b987-0e060f19747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47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96dd1a-2042-499f-8688-5e160840138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4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427f60-2fb5-4fe1-91ba-acf20c7be1a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17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7612af-f311-4f65-9ee5-24013d3ac3e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48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986780-5768-4a55-ae67-ec705ddd15f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4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8f5bef-5044-4a35-9f0a-06b7e2f55ef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2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6ec2ff7-f6cc-468f-9cc3-4ec0b4b2b3d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4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5620f6-026a-4133-b266-cd1040b6f2c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9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86dae1e-f4b2-4025-a754-8e002bd76dd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2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979402-ba43-46ce-ba4c-1ae83b336f5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aea83c2-cbc5-4a1a-ac46-421e12ba08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38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bfa572-ff28-43cb-9c57-41b74ec9ef6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08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e27952-cc6d-4de3-9169-28fda313a8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0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377a963-573b-43be-9cc2-fe4240d512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13" y="0"/>
            <a:ext cx="3151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29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5882553-4a25-4014-9c26-b63713be30f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37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c341efd-fcae-49e1-a32d-b0a83e9044c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35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588ed25-3cfd-40d7-a7f3-b81bb3739f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77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365428-a6bb-4cec-96ec-77bdbbb810c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31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777760-d077-4d64-a158-4b60f99c57d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23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186db9-ad59-4f82-a739-057ea3cad2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25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ece8fad-1108-451d-9b1b-385d9e08d67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7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ad56da5-cf3b-46c8-ab16-d214ff5861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20c778-1e43-4792-93b5-7994bc9ebdc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dadd0ae-9323-48d2-8ac3-71a9290072f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f55a02d-6c35-41b2-baea-4f29e7a0f5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4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13efd5-6ffa-4c1f-a442-a57e876f0dd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f9ac16-673c-40b2-a7d6-5246f702f9b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05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</Words>
  <Application>Microsoft Office PowerPoint</Application>
  <PresentationFormat>Широкоэкранный</PresentationFormat>
  <Paragraphs>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Calibri</vt:lpstr>
      <vt:lpstr>Tw Cen MT</vt:lpstr>
      <vt:lpstr>Tw Cen MT Condensed</vt:lpstr>
      <vt:lpstr>Wingdings 3</vt:lpstr>
      <vt:lpstr>Интеграл</vt:lpstr>
      <vt:lpstr>Благотворительный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 проект</dc:title>
  <dc:creator>Alex Salkovskiy</dc:creator>
  <cp:lastModifiedBy>Alex Salkovskiy</cp:lastModifiedBy>
  <cp:revision>1</cp:revision>
  <dcterms:created xsi:type="dcterms:W3CDTF">2019-09-21T08:50:24Z</dcterms:created>
  <dcterms:modified xsi:type="dcterms:W3CDTF">2019-09-21T08:50:58Z</dcterms:modified>
</cp:coreProperties>
</file>