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 snapToGrid="0">
      <p:cViewPr varScale="1">
        <p:scale>
          <a:sx n="83" d="100"/>
          <a:sy n="83" d="100"/>
        </p:scale>
        <p:origin x="67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0E2B-6655-4201-B869-D1E31AD4F923}" type="datetimeFigureOut">
              <a:rPr lang="ru-RU" smtClean="0"/>
              <a:t>22.09.2019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7318-02C9-4970-BFAD-DD54F3D71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956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0E2B-6655-4201-B869-D1E31AD4F923}" type="datetimeFigureOut">
              <a:rPr lang="ru-RU" smtClean="0"/>
              <a:t>22.09.2019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7318-02C9-4970-BFAD-DD54F3D71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342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0E2B-6655-4201-B869-D1E31AD4F923}" type="datetimeFigureOut">
              <a:rPr lang="ru-RU" smtClean="0"/>
              <a:t>22.09.2019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7318-02C9-4970-BFAD-DD54F3D71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940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0E2B-6655-4201-B869-D1E31AD4F923}" type="datetimeFigureOut">
              <a:rPr lang="ru-RU" smtClean="0"/>
              <a:t>22.09.2019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7318-02C9-4970-BFAD-DD54F3D71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849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0E2B-6655-4201-B869-D1E31AD4F923}" type="datetimeFigureOut">
              <a:rPr lang="ru-RU" smtClean="0"/>
              <a:t>22.09.2019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7318-02C9-4970-BFAD-DD54F3D71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43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0E2B-6655-4201-B869-D1E31AD4F923}" type="datetimeFigureOut">
              <a:rPr lang="ru-RU" smtClean="0"/>
              <a:t>22.09.2019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7318-02C9-4970-BFAD-DD54F3D71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863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0E2B-6655-4201-B869-D1E31AD4F923}" type="datetimeFigureOut">
              <a:rPr lang="ru-RU" smtClean="0"/>
              <a:t>22.09.2019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7318-02C9-4970-BFAD-DD54F3D71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295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0E2B-6655-4201-B869-D1E31AD4F923}" type="datetimeFigureOut">
              <a:rPr lang="ru-RU" smtClean="0"/>
              <a:t>22.09.2019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7318-02C9-4970-BFAD-DD54F3D71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842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0E2B-6655-4201-B869-D1E31AD4F923}" type="datetimeFigureOut">
              <a:rPr lang="ru-RU" smtClean="0"/>
              <a:t>22.09.2019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7318-02C9-4970-BFAD-DD54F3D71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094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0E2B-6655-4201-B869-D1E31AD4F923}" type="datetimeFigureOut">
              <a:rPr lang="ru-RU" smtClean="0"/>
              <a:t>22.09.2019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7318-02C9-4970-BFAD-DD54F3D71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980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80E2B-6655-4201-B869-D1E31AD4F923}" type="datetimeFigureOut">
              <a:rPr lang="ru-RU" smtClean="0"/>
              <a:t>22.09.2019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37318-02C9-4970-BFAD-DD54F3D71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07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80E2B-6655-4201-B869-D1E31AD4F923}" type="datetimeFigureOut">
              <a:rPr lang="ru-RU" smtClean="0"/>
              <a:t>22.09.2019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37318-02C9-4970-BFAD-DD54F3D717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7521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«Воспалительные заболевания кишечника в ХХ</a:t>
            </a:r>
            <a:r>
              <a:rPr lang="en-US" dirty="0" smtClean="0"/>
              <a:t>I</a:t>
            </a:r>
            <a:r>
              <a:rPr lang="ru-RU" dirty="0" smtClean="0"/>
              <a:t> веке»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16-17 сентября 2019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6733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843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1561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1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7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82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12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99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485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67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87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33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77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83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05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33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56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75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80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571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50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77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9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08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8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142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516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784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39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26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648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140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279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964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448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9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084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829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91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789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349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882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003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410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695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446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79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502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4525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877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222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273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3049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533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470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258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622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27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048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998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29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561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002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359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663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144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6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129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442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758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765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730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072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264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909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512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4787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799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838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13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278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610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099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616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814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8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305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165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091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4511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8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73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084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7514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5546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8509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988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1203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8958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0"/>
            <a:ext cx="10294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0895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1702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98903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025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916-00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588" y="0"/>
            <a:ext cx="456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669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</Words>
  <Application>Microsoft Office PowerPoint</Application>
  <PresentationFormat>Широкоэкранный</PresentationFormat>
  <Paragraphs>2</Paragraphs>
  <Slides>101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101</vt:i4>
      </vt:variant>
    </vt:vector>
  </HeadingPairs>
  <TitlesOfParts>
    <vt:vector size="105" baseType="lpstr">
      <vt:lpstr>Arial</vt:lpstr>
      <vt:lpstr>Calibri</vt:lpstr>
      <vt:lpstr>Calibri Light</vt:lpstr>
      <vt:lpstr>Тема Office</vt:lpstr>
      <vt:lpstr>«Воспалительные заболевания кишечника в ХХI веке»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«Воспалительные заболевания кишечника в ХХI веке»</dc:title>
  <dc:creator>Alex Salkovskiy</dc:creator>
  <cp:lastModifiedBy>Alex Salkovskiy</cp:lastModifiedBy>
  <cp:revision>2</cp:revision>
  <dcterms:created xsi:type="dcterms:W3CDTF">2019-09-22T09:41:52Z</dcterms:created>
  <dcterms:modified xsi:type="dcterms:W3CDTF">2019-09-22T09:48:56Z</dcterms:modified>
</cp:coreProperties>
</file>