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E539-A7C1-4075-95A2-388B6296227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C76-3A66-41E4-A574-7AEED39AC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904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E539-A7C1-4075-95A2-388B6296227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C76-3A66-41E4-A574-7AEED39AC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778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E539-A7C1-4075-95A2-388B6296227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C76-3A66-41E4-A574-7AEED39AC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77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E539-A7C1-4075-95A2-388B6296227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C76-3A66-41E4-A574-7AEED39AC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941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E539-A7C1-4075-95A2-388B6296227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C76-3A66-41E4-A574-7AEED39AC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2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E539-A7C1-4075-95A2-388B6296227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C76-3A66-41E4-A574-7AEED39AC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0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E539-A7C1-4075-95A2-388B6296227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C76-3A66-41E4-A574-7AEED39AC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500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E539-A7C1-4075-95A2-388B6296227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C76-3A66-41E4-A574-7AEED39AC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31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E539-A7C1-4075-95A2-388B6296227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C76-3A66-41E4-A574-7AEED39AC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4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E539-A7C1-4075-95A2-388B6296227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C76-3A66-41E4-A574-7AEED39AC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56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E539-A7C1-4075-95A2-388B6296227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9FC76-3A66-41E4-A574-7AEED39AC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829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8E539-A7C1-4075-95A2-388B6296227D}" type="datetimeFigureOut">
              <a:rPr lang="ru-RU" smtClean="0"/>
              <a:t>30.06.2020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9FC76-3A66-41E4-A574-7AEED39ACA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44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2748" y="134911"/>
            <a:ext cx="8244590" cy="311903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Школа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врачей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Воспалительные заболевания кишечника у детей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b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 descr="http://1.bp.blogspot.com/-LL1IalM3dVQ/UZ0IIxo_VYI/AAAAAAAAAHc/vlJJmYkkgbw/s1600/j1CEiEC_35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5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94517" y="3606285"/>
            <a:ext cx="8217732" cy="23743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июля 2020 Москва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On-Line</a:t>
            </a:r>
            <a:endParaRPr lang="ru-RU" sz="4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60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Филиппов Дмитрий Владимирович </a:t>
            </a:r>
            <a:r>
              <a:rPr lang="ru-RU" dirty="0"/>
              <a:t>к.м.н., доцент кафедры хирургических болезней детского возраста </a:t>
            </a:r>
            <a:r>
              <a:rPr lang="ru-RU" dirty="0" err="1"/>
              <a:t>СПбГПМУ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121" y="1825625"/>
            <a:ext cx="2899758" cy="4351338"/>
          </a:xfrm>
        </p:spPr>
      </p:pic>
    </p:spTree>
    <p:extLst>
      <p:ext uri="{BB962C8B-B14F-4D97-AF65-F5344CB8AC3E}">
        <p14:creationId xmlns:p14="http://schemas.microsoft.com/office/powerpoint/2010/main" val="3562024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Панфилова Виктория Николаевна, </a:t>
            </a:r>
            <a:r>
              <a:rPr lang="ru-RU" sz="2000" dirty="0"/>
              <a:t>доктор медицинских наук, доцент кафедры педиатрии ИПО Красноярского государственного медицинского университета имени проф. </a:t>
            </a:r>
            <a:r>
              <a:rPr lang="ru-RU" sz="2000" dirty="0" err="1"/>
              <a:t>В.Ф.Войно-Ясенецкого</a:t>
            </a:r>
            <a:r>
              <a:rPr lang="ru-RU" sz="2000" dirty="0"/>
              <a:t>. Министерства здравоохранения РФ. Главный детский гастроэнтеролог МЗ Красноярского края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2472" y="182562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https://af12.mail.ru/cgi-bin/readmsg?id=15931074931519965639;0;1;1&amp;mode=attachment&amp;email=tsimbalova@list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853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927" y="235527"/>
            <a:ext cx="11402291" cy="1773382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Шавров Антон Андреевич</a:t>
            </a:r>
            <a:r>
              <a:rPr lang="ru-RU" sz="2800" dirty="0" smtClean="0"/>
              <a:t>, кандидат </a:t>
            </a:r>
            <a:r>
              <a:rPr lang="ru-RU" sz="2800" dirty="0"/>
              <a:t>медицинских наук,</a:t>
            </a:r>
            <a:br>
              <a:rPr lang="ru-RU" sz="2800" dirty="0"/>
            </a:br>
            <a:r>
              <a:rPr lang="ru-RU" sz="2800" dirty="0"/>
              <a:t>заведующий отделением эндоскопии</a:t>
            </a:r>
            <a:r>
              <a:rPr lang="ru-RU" sz="2800" dirty="0" smtClean="0"/>
              <a:t>, Университетская </a:t>
            </a:r>
            <a:r>
              <a:rPr lang="ru-RU" sz="2800" dirty="0"/>
              <a:t>Детская Клиническая </a:t>
            </a:r>
            <a:r>
              <a:rPr lang="ru-RU" sz="2800" dirty="0" smtClean="0"/>
              <a:t>Больница, Первый </a:t>
            </a:r>
            <a:r>
              <a:rPr lang="ru-RU" sz="2800" dirty="0"/>
              <a:t>МГМУ им. И.М. Сеченова</a:t>
            </a:r>
            <a:br>
              <a:rPr lang="ru-RU" sz="2800" dirty="0"/>
            </a:br>
            <a:r>
              <a:rPr lang="ru-RU" sz="2800" dirty="0"/>
              <a:t> 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65" y="1825625"/>
            <a:ext cx="3481070" cy="4351338"/>
          </a:xfrm>
        </p:spPr>
      </p:pic>
    </p:spTree>
    <p:extLst>
      <p:ext uri="{BB962C8B-B14F-4D97-AF65-F5344CB8AC3E}">
        <p14:creationId xmlns:p14="http://schemas.microsoft.com/office/powerpoint/2010/main" val="342559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err="1" smtClean="0"/>
              <a:t>Рославцева</a:t>
            </a:r>
            <a:r>
              <a:rPr lang="ru-RU" sz="2700" dirty="0" smtClean="0"/>
              <a:t> Елена Александровна к.м.н., </a:t>
            </a:r>
            <a:r>
              <a:rPr lang="ru-RU" sz="2700" dirty="0"/>
              <a:t>Старший научный сотрудник лаборатории питания здорового и больного ребенка НМИЦ Здоровья детей Минздрава РФ, доцент кафедры Педиатрии и общественного здоровья Института подготовки медицинских кадров для детского здравоохранения </a:t>
            </a:r>
            <a:r>
              <a:rPr lang="ru-RU" sz="2700" dirty="0" smtClean="0"/>
              <a:t>ФГАУ </a:t>
            </a:r>
            <a:r>
              <a:rPr lang="ru-RU" sz="2700" dirty="0"/>
              <a:t>«НМИЦ здоровья детей» Минздрава РФ</a:t>
            </a:r>
            <a:r>
              <a:rPr lang="ru-RU" dirty="0"/>
              <a:t>,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57929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123029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Скворцова Тамара Андреевна-к.м.н., главный внештатный детский специалист-гастроэнтеролог г. Москва, руководитель центра детской гастроэнтерологии МДГКБ, доцент кафедры гастроэнтерологии факультета дополнительного проф. образования ФГБАУ ВО РМИМУ им. Пирогова. 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31" y="2216150"/>
            <a:ext cx="6518338" cy="4351338"/>
          </a:xfrm>
        </p:spPr>
      </p:pic>
    </p:spTree>
    <p:extLst>
      <p:ext uri="{BB962C8B-B14F-4D97-AF65-F5344CB8AC3E}">
        <p14:creationId xmlns:p14="http://schemas.microsoft.com/office/powerpoint/2010/main" val="2176070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Веселов Алексей Викторович руководитель </a:t>
            </a:r>
            <a:r>
              <a:rPr lang="ru-RU" sz="2800" dirty="0"/>
              <a:t>отдела по организационной работе </a:t>
            </a:r>
            <a:r>
              <a:rPr lang="ru-RU" sz="2800" dirty="0" smtClean="0"/>
              <a:t>и развитию </a:t>
            </a:r>
            <a:r>
              <a:rPr lang="ru-RU" sz="2800" dirty="0" err="1"/>
              <a:t>колопроктологической</a:t>
            </a:r>
            <a:r>
              <a:rPr lang="ru-RU" sz="2800" dirty="0"/>
              <a:t> службы</a:t>
            </a:r>
            <a:r>
              <a:rPr lang="ru-RU" sz="2800" dirty="0" smtClean="0"/>
              <a:t>, ответственный секретарь Ассоциации </a:t>
            </a:r>
            <a:r>
              <a:rPr lang="ru-RU" sz="2800" dirty="0" err="1"/>
              <a:t>колопроктологов</a:t>
            </a:r>
            <a:r>
              <a:rPr lang="ru-RU" sz="2800" dirty="0"/>
              <a:t> </a:t>
            </a:r>
            <a:r>
              <a:rPr lang="ru-RU" sz="2800" dirty="0" smtClean="0"/>
              <a:t>России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574" y="1825625"/>
            <a:ext cx="3262851" cy="4351338"/>
          </a:xfrm>
        </p:spPr>
      </p:pic>
    </p:spTree>
    <p:extLst>
      <p:ext uri="{BB962C8B-B14F-4D97-AF65-F5344CB8AC3E}">
        <p14:creationId xmlns:p14="http://schemas.microsoft.com/office/powerpoint/2010/main" val="11025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3946" y="134912"/>
            <a:ext cx="8748584" cy="17680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Школа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врачей 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Воспалительные заболевания кишечника у детей</a:t>
            </a:r>
            <a:r>
              <a:rPr lang="ru-RU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endParaRPr lang="ru-RU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 descr="http://1.bp.blogspot.com/-LL1IalM3dVQ/UZ0IIxo_VYI/AAAAAAAAAHc/vlJJmYkkgbw/s1600/j1CEiEC_35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5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594517" y="2001795"/>
            <a:ext cx="8217732" cy="385908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Модераторы: Шумилов Петр Валентинович –</a:t>
            </a:r>
            <a:r>
              <a:rPr lang="ru-RU" sz="4000" dirty="0" smtClean="0"/>
              <a:t>Зав</a:t>
            </a:r>
            <a:r>
              <a:rPr lang="ru-RU" sz="4000" dirty="0"/>
              <a:t>. кафедрой госпитальной педиатрии педиатрического факультета им акад. В. А. Таболина  ФГАОУ ВО РНИМУ им. Н.И. Пирогова МЗ РФ</a:t>
            </a:r>
            <a:r>
              <a:rPr lang="ru-RU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just">
              <a:buNone/>
            </a:pPr>
            <a:endParaRPr lang="ru-RU" sz="4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Цимбалова Екатерина Георгиевна зав. отделением гастроэнтерологии РДКБ </a:t>
            </a:r>
            <a:r>
              <a:rPr lang="ru-RU" sz="4000" dirty="0"/>
              <a:t>ФГАОУ ВО РНИМУ им. Н.И. Пирогова МЗ РФ</a:t>
            </a:r>
            <a:r>
              <a:rPr lang="ru-RU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just">
              <a:buNone/>
            </a:pPr>
            <a:endParaRPr lang="ru-RU" sz="4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ru-RU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Щербакова Ольга Вячеславовна – зав отделением  </a:t>
            </a:r>
            <a:r>
              <a:rPr lang="ru-RU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колопроктологии</a:t>
            </a:r>
            <a:r>
              <a:rPr lang="ru-RU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dirty="0"/>
              <a:t>ФГАОУ ВО РНИМУ им. Н.И. Пирогова МЗ РФ</a:t>
            </a:r>
            <a:r>
              <a:rPr lang="ru-RU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 algn="just">
              <a:buNone/>
            </a:pPr>
            <a:endParaRPr lang="ru-RU" sz="4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endParaRPr lang="ru-RU" sz="4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43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2175" y="134911"/>
            <a:ext cx="8244590" cy="1397327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Школа 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врачей 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2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Воспалительные заболевания кишечника у детей</a:t>
            </a:r>
            <a: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br>
              <a:rPr lang="ru-RU" sz="2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июля 2020 </a:t>
            </a:r>
            <a:r>
              <a:rPr lang="ru-RU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</a:t>
            </a:r>
            <a:endParaRPr lang="ru-RU" sz="24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2" name="Picture 4" descr="http://1.bp.blogspot.com/-LL1IalM3dVQ/UZ0IIxo_VYI/AAAAAAAAAHc/vlJJmYkkgbw/s1600/j1CEiEC_35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5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62184" y="2067701"/>
            <a:ext cx="8550065" cy="4530811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Программа </a:t>
            </a:r>
          </a:p>
          <a:p>
            <a:r>
              <a:rPr lang="ru-RU" sz="4000" b="1" i="1" dirty="0"/>
              <a:t>10.00 Приветственное слово: Шумилов П.В., Цимбалова Е.Г., Щербакова О.В.</a:t>
            </a:r>
            <a:endParaRPr lang="ru-RU" sz="4000" dirty="0"/>
          </a:p>
          <a:p>
            <a:r>
              <a:rPr lang="ru-RU" sz="4000" dirty="0"/>
              <a:t>10.10 Проблемы ВЗК у детей и пути решения. Шумилов П.В</a:t>
            </a:r>
            <a:r>
              <a:rPr lang="ru-RU" sz="4000" dirty="0" smtClean="0"/>
              <a:t>. </a:t>
            </a:r>
          </a:p>
          <a:p>
            <a:r>
              <a:rPr lang="ru-RU" sz="4000" dirty="0" smtClean="0"/>
              <a:t>10.30 </a:t>
            </a:r>
            <a:r>
              <a:rPr lang="ru-RU" sz="4000" dirty="0"/>
              <a:t>Базисная терапия ВЗК у детей – Панфилова В.Н.  </a:t>
            </a:r>
          </a:p>
          <a:p>
            <a:r>
              <a:rPr lang="ru-RU" sz="4000" dirty="0"/>
              <a:t>11.00 Клинические рекомендации по введению детей с БК  Корниенко Е.А. </a:t>
            </a:r>
            <a:endParaRPr lang="ru-RU" sz="4000" dirty="0" smtClean="0"/>
          </a:p>
          <a:p>
            <a:r>
              <a:rPr lang="ru-RU" sz="4000" dirty="0" smtClean="0"/>
              <a:t>11.30 </a:t>
            </a:r>
            <a:r>
              <a:rPr lang="ru-RU" sz="4000" dirty="0"/>
              <a:t>Хирургическое лечение при БК – российский консенсус – Щербакова О.В. </a:t>
            </a:r>
            <a:endParaRPr lang="ru-RU" sz="4000" dirty="0" smtClean="0"/>
          </a:p>
          <a:p>
            <a:r>
              <a:rPr lang="ru-RU" sz="4000" dirty="0" smtClean="0"/>
              <a:t>12.00 </a:t>
            </a:r>
            <a:r>
              <a:rPr lang="ru-RU" sz="4000" dirty="0"/>
              <a:t>ВЗК у детей раннего возраста- особенности терапии </a:t>
            </a:r>
            <a:r>
              <a:rPr lang="ru-RU" sz="4000" dirty="0" err="1"/>
              <a:t>Габрусская</a:t>
            </a:r>
            <a:r>
              <a:rPr lang="ru-RU" sz="4000" dirty="0"/>
              <a:t> Т.В. </a:t>
            </a:r>
          </a:p>
          <a:p>
            <a:r>
              <a:rPr lang="ru-RU" sz="4000" dirty="0" smtClean="0"/>
              <a:t>12.20- </a:t>
            </a:r>
            <a:r>
              <a:rPr lang="en-US" sz="4000" dirty="0"/>
              <a:t>Update</a:t>
            </a:r>
            <a:r>
              <a:rPr lang="ru-RU" sz="4000" dirty="0"/>
              <a:t> клинических рекомендаций по язвенному колиту.  Цимбалова Е.Г. </a:t>
            </a:r>
            <a:endParaRPr lang="ru-RU" sz="4000" dirty="0" smtClean="0"/>
          </a:p>
          <a:p>
            <a:r>
              <a:rPr lang="ru-RU" sz="4000" dirty="0" smtClean="0"/>
              <a:t>12.40</a:t>
            </a:r>
            <a:r>
              <a:rPr lang="ru-RU" sz="4000" dirty="0"/>
              <a:t>. Хирургия при язвенном колите: клинические рекомендации Филиппов </a:t>
            </a:r>
            <a:r>
              <a:rPr lang="ru-RU" sz="4000" dirty="0" smtClean="0"/>
              <a:t>Д.В.</a:t>
            </a:r>
          </a:p>
          <a:p>
            <a:r>
              <a:rPr lang="ru-RU" sz="4000" dirty="0" smtClean="0"/>
              <a:t>13.00 </a:t>
            </a:r>
            <a:r>
              <a:rPr lang="ru-RU" sz="4000" dirty="0"/>
              <a:t>Немедицинские переключения ГИБТ- что делать практическому врачу Цимбалова Е.Г. </a:t>
            </a:r>
            <a:endParaRPr lang="ru-RU" sz="4000" dirty="0" smtClean="0"/>
          </a:p>
          <a:p>
            <a:r>
              <a:rPr lang="ru-RU" sz="4000" dirty="0" smtClean="0"/>
              <a:t>13.15 Осложнения ГИБТ – как их предотвратить Потапов А.С. </a:t>
            </a:r>
          </a:p>
          <a:p>
            <a:r>
              <a:rPr lang="ru-RU" sz="4000" dirty="0" smtClean="0"/>
              <a:t>13.30 Правовые аспекты назначения ГИБТ Скворцова Т.А. Шкурко Т.В. </a:t>
            </a:r>
          </a:p>
          <a:p>
            <a:r>
              <a:rPr lang="ru-RU" sz="4000" dirty="0" smtClean="0"/>
              <a:t>13.45   </a:t>
            </a:r>
            <a:r>
              <a:rPr lang="ru-RU" sz="4000" dirty="0"/>
              <a:t>«Опыт преемственности пациентов с ВЗК из детской во взрослую сеть» Веселов А.В. </a:t>
            </a:r>
          </a:p>
          <a:p>
            <a:r>
              <a:rPr lang="ru-RU" sz="4000" dirty="0" smtClean="0"/>
              <a:t>14.00 Подготовка </a:t>
            </a:r>
            <a:r>
              <a:rPr lang="ru-RU" sz="4000" dirty="0"/>
              <a:t>к </a:t>
            </a:r>
            <a:r>
              <a:rPr lang="ru-RU" sz="4000" dirty="0" err="1"/>
              <a:t>колоноскопии</a:t>
            </a:r>
            <a:r>
              <a:rPr lang="ru-RU" sz="4000" dirty="0"/>
              <a:t> и эндоскопическая диагностика ВЗК у детей. Шавров А.А. </a:t>
            </a:r>
          </a:p>
          <a:p>
            <a:r>
              <a:rPr lang="ru-RU" sz="4000" dirty="0"/>
              <a:t>14.30 Мастер-класс </a:t>
            </a:r>
            <a:r>
              <a:rPr lang="ru-RU" sz="4000" dirty="0" err="1"/>
              <a:t>Энтеральное</a:t>
            </a:r>
            <a:r>
              <a:rPr lang="ru-RU" sz="4000" dirty="0"/>
              <a:t> питание при болезни Крона   – мастер-класс </a:t>
            </a:r>
            <a:r>
              <a:rPr lang="ru-RU" sz="4000" dirty="0" err="1"/>
              <a:t>Рославцева</a:t>
            </a:r>
            <a:r>
              <a:rPr lang="ru-RU" sz="4000" dirty="0"/>
              <a:t> Е.А. </a:t>
            </a:r>
          </a:p>
        </p:txBody>
      </p:sp>
    </p:spTree>
    <p:extLst>
      <p:ext uri="{BB962C8B-B14F-4D97-AF65-F5344CB8AC3E}">
        <p14:creationId xmlns:p14="http://schemas.microsoft.com/office/powerpoint/2010/main" val="2541437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622" y="1825625"/>
            <a:ext cx="2716756" cy="4351338"/>
          </a:xfrm>
        </p:spPr>
      </p:pic>
      <p:sp>
        <p:nvSpPr>
          <p:cNvPr id="4" name="Прямоугольник 3"/>
          <p:cNvSpPr/>
          <p:nvPr/>
        </p:nvSpPr>
        <p:spPr>
          <a:xfrm>
            <a:off x="1039091" y="276035"/>
            <a:ext cx="103147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Шумилов Петр Валентинович –</a:t>
            </a:r>
            <a:r>
              <a:rPr lang="ru-RU" sz="2800" dirty="0"/>
              <a:t>Зав. кафедрой госпитальной педиатрии педиатрического факультета им акад. В. А. Таболина  ФГАОУ ВО РНИМУ им. Н.И. Пирогова МЗ РФ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843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Щербакова Ольга Вячеславовна – зав отделением  </a:t>
            </a:r>
            <a:r>
              <a:rPr lang="ru-RU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колопроктологии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/>
              <a:t>ФГАОУ ВО РНИМУ им. Н.И. Пирогова МЗ РФ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071" y="1825625"/>
            <a:ext cx="3397857" cy="4351338"/>
          </a:xfrm>
        </p:spPr>
      </p:pic>
    </p:spTree>
    <p:extLst>
      <p:ext uri="{BB962C8B-B14F-4D97-AF65-F5344CB8AC3E}">
        <p14:creationId xmlns:p14="http://schemas.microsoft.com/office/powerpoint/2010/main" val="265271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917" y="1825625"/>
            <a:ext cx="2900166" cy="4351338"/>
          </a:xfrm>
        </p:spPr>
      </p:pic>
      <p:sp>
        <p:nvSpPr>
          <p:cNvPr id="4" name="Прямоугольник 3"/>
          <p:cNvSpPr/>
          <p:nvPr/>
        </p:nvSpPr>
        <p:spPr>
          <a:xfrm>
            <a:off x="838199" y="348825"/>
            <a:ext cx="109243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Цимбалова Екатерина Георгиевна зав. отделением гастроэнтерологии РДКБ </a:t>
            </a:r>
            <a:r>
              <a:rPr lang="ru-RU" sz="2800" dirty="0"/>
              <a:t>ФГАОУ ВО РНИМУ им. Н.И. Пирогова МЗ РФ</a:t>
            </a:r>
            <a:r>
              <a:rPr lang="ru-RU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885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Корниенко Елена Александровна д.м.н., проф. </a:t>
            </a:r>
            <a:r>
              <a:rPr lang="ru-RU" sz="2400" dirty="0" err="1" smtClean="0"/>
              <a:t>Зав.кафедрой</a:t>
            </a:r>
            <a:r>
              <a:rPr lang="ru-RU" sz="2400" dirty="0" smtClean="0"/>
              <a:t> </a:t>
            </a:r>
            <a:r>
              <a:rPr lang="ru-RU" sz="2400" dirty="0"/>
              <a:t>гастроэнтерологии ГБОУ ВПО «Санкт-Петербургский государственный педиатрический медицинский университет</a:t>
            </a:r>
            <a:r>
              <a:rPr lang="ru-RU" sz="2400" dirty="0" smtClean="0"/>
              <a:t>», главный детский гастроэнтеролог и </a:t>
            </a:r>
            <a:r>
              <a:rPr lang="ru-RU" sz="2400" smtClean="0"/>
              <a:t>эндоскопист </a:t>
            </a:r>
            <a:r>
              <a:rPr lang="ru-RU" sz="2400" dirty="0" smtClean="0"/>
              <a:t>г. Санкт-Петербург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94" y="1825625"/>
            <a:ext cx="2903212" cy="4351338"/>
          </a:xfrm>
        </p:spPr>
      </p:pic>
    </p:spTree>
    <p:extLst>
      <p:ext uri="{BB962C8B-B14F-4D97-AF65-F5344CB8AC3E}">
        <p14:creationId xmlns:p14="http://schemas.microsoft.com/office/powerpoint/2010/main" val="159207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Габрусская</a:t>
            </a:r>
            <a:r>
              <a:rPr lang="ru-RU" dirty="0" smtClean="0"/>
              <a:t> </a:t>
            </a:r>
            <a:r>
              <a:rPr lang="ru-RU" dirty="0"/>
              <a:t>Татьяна Викторовна, к.м.н., врач-гастроэнтеролог </a:t>
            </a:r>
            <a:r>
              <a:rPr lang="ru-RU" dirty="0" err="1"/>
              <a:t>СПбГПМУ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88711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/>
              <a:t>Потапов Александр Сергеевич</a:t>
            </a:r>
            <a:r>
              <a:rPr lang="ru-RU" sz="2000" dirty="0" smtClean="0"/>
              <a:t>, доктор </a:t>
            </a:r>
            <a:r>
              <a:rPr lang="ru-RU" sz="2000" dirty="0"/>
              <a:t>медицинских наук, профессор</a:t>
            </a:r>
            <a:r>
              <a:rPr lang="ru-RU" sz="2000" dirty="0" smtClean="0"/>
              <a:t>, главный </a:t>
            </a:r>
            <a:r>
              <a:rPr lang="ru-RU" sz="2000" dirty="0"/>
              <a:t>научный </a:t>
            </a:r>
            <a:r>
              <a:rPr lang="ru-RU" sz="2000" dirty="0" smtClean="0"/>
              <a:t>сотрудник </a:t>
            </a:r>
            <a:r>
              <a:rPr lang="ru-RU" sz="2000" dirty="0"/>
              <a:t>лаборатории разработки новых технологий диагностики и лечения болезней детского возраста НМИЦ здоровья детей Минздрава России, </a:t>
            </a:r>
            <a:r>
              <a:rPr lang="ru-RU" sz="2000" dirty="0" smtClean="0"/>
              <a:t>профессор </a:t>
            </a:r>
            <a:r>
              <a:rPr lang="ru-RU" sz="2000" dirty="0"/>
              <a:t>кафедры педиатрии и детской ревматологии Клинический институт детского здоровья имени Н.Ф. Филатова Первого МГМУ им. И.М. Сеченова Минздрава России 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554" y="1899767"/>
            <a:ext cx="2900892" cy="4351338"/>
          </a:xfrm>
        </p:spPr>
      </p:pic>
    </p:spTree>
    <p:extLst>
      <p:ext uri="{BB962C8B-B14F-4D97-AF65-F5344CB8AC3E}">
        <p14:creationId xmlns:p14="http://schemas.microsoft.com/office/powerpoint/2010/main" val="13055051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480</Words>
  <Application>Microsoft Office PowerPoint</Application>
  <PresentationFormat>Широкоэкранный</PresentationFormat>
  <Paragraphs>41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Тема Office</vt:lpstr>
      <vt:lpstr>Школа для врачей  «Воспалительные заболевания кишечника у детей»  </vt:lpstr>
      <vt:lpstr>Школа для врачей  «Воспалительные заболевания кишечника у детей» </vt:lpstr>
      <vt:lpstr>Школа для врачей  «Воспалительные заболевания кишечника у детей»  4 июля 2020 Москва</vt:lpstr>
      <vt:lpstr> </vt:lpstr>
      <vt:lpstr>Щербакова Ольга Вячеславовна – зав отделением  колопроктологии ФГАОУ ВО РНИМУ им. Н.И. Пирогова МЗ РФ  </vt:lpstr>
      <vt:lpstr> </vt:lpstr>
      <vt:lpstr>Корниенко Елена Александровна д.м.н., проф. Зав.кафедрой гастроэнтерологии ГБОУ ВПО «Санкт-Петербургский государственный педиатрический медицинский университет», главный детский гастроэнтеролог и эндоскопист г. Санкт-Петербург </vt:lpstr>
      <vt:lpstr>Габрусская Татьяна Викторовна, к.м.н., врач-гастроэнтеролог СПбГПМУ</vt:lpstr>
      <vt:lpstr>Потапов Александр Сергеевич, доктор медицинских наук, профессор, главный научный сотрудник лаборатории разработки новых технологий диагностики и лечения болезней детского возраста НМИЦ здоровья детей Минздрава России, профессор кафедры педиатрии и детской ревматологии Клинический институт детского здоровья имени Н.Ф. Филатова Первого МГМУ им. И.М. Сеченова Минздрава России </vt:lpstr>
      <vt:lpstr>Филиппов Дмитрий Владимирович к.м.н., доцент кафедры хирургических болезней детского возраста СПбГПМУ.</vt:lpstr>
      <vt:lpstr>Панфилова Виктория Николаевна, доктор медицинских наук, доцент кафедры педиатрии ИПО Красноярского государственного медицинского университета имени проф. В.Ф.Войно-Ясенецкого. Министерства здравоохранения РФ. Главный детский гастроэнтеролог МЗ Красноярского края</vt:lpstr>
      <vt:lpstr>Шавров Антон Андреевич, кандидат медицинских наук, заведующий отделением эндоскопии, Университетская Детская Клиническая Больница, Первый МГМУ им. И.М. Сеченова  </vt:lpstr>
      <vt:lpstr>Рославцева Елена Александровна к.м.н., Старший научный сотрудник лаборатории питания здорового и больного ребенка НМИЦ Здоровья детей Минздрава РФ, доцент кафедры Педиатрии и общественного здоровья Института подготовки медицинских кадров для детского здравоохранения ФГАУ «НМИЦ здоровья детей» Минздрава РФ,</vt:lpstr>
      <vt:lpstr>Скворцова Тамара Андреевна-к.м.н., главный внештатный детский специалист-гастроэнтеролог г. Москва, руководитель центра детской гастроэнтерологии МДГКБ, доцент кафедры гастроэнтерологии факультета дополнительного проф. образования ФГБАУ ВО РМИМУ им. Пирогова. </vt:lpstr>
      <vt:lpstr>Веселов Алексей Викторович руководитель отдела по организационной работе и развитию колопроктологической службы, ответственный секретарь Ассоциации колопроктологов России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проклова</dc:creator>
  <cp:lastModifiedBy>Александр</cp:lastModifiedBy>
  <cp:revision>20</cp:revision>
  <dcterms:created xsi:type="dcterms:W3CDTF">2020-03-02T18:19:47Z</dcterms:created>
  <dcterms:modified xsi:type="dcterms:W3CDTF">2020-06-30T16:03:14Z</dcterms:modified>
</cp:coreProperties>
</file>